
<file path=[Content_Types].xml><?xml version="1.0" encoding="utf-8"?>
<Types xmlns="http://schemas.openxmlformats.org/package/2006/content-types">
  <Default ContentType="application/vnd.openxmlformats-officedocument.spreadsheetml.sheet" Extension="xlsx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2.xml"/>
  <Override ContentType="application/vnd.openxmlformats-officedocument.drawingml.chart+xml" PartName="/ppt/charts/chart1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5143500" cy="9144000"/>
  <p:embeddedFontLst>
    <p:embeddedFont>
      <p:font typeface="Arial Black"/>
      <p:regular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j/xHPA91ghYZwQ8d9S3NQvJZZP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F801397-88D4-4DAD-BF73-900912B27569}">
  <a:tblStyle styleId="{2F801397-88D4-4DAD-BF73-900912B27569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ArialBlack-regular.fntdata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charts/_rels/chart1.xml.rels><?xml version="1.0" encoding="UTF-8" standalone="yes"?>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50914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Lorem</c:v>
                </c:pt>
                <c:pt idx="1">
                  <c:v>Ipsum</c:v>
                </c:pt>
                <c:pt idx="2">
                  <c:v>Dolor</c:v>
                </c:pt>
                <c:pt idx="3">
                  <c:v>Sit</c:v>
                </c:pt>
                <c:pt idx="4">
                  <c:v>Amet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85</c:v>
                </c:pt>
                <c:pt idx="1">
                  <c:v>72</c:v>
                </c:pt>
                <c:pt idx="2">
                  <c:v>93</c:v>
                </c:pt>
                <c:pt idx="3">
                  <c:v>68</c:v>
                </c:pt>
                <c:pt idx="4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F7-423C-BF70-6FA4C5D32B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B3B3B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B3B3B3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1F1F1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Distribution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E5091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42E4-4AB2-B561-385BDAEAABFD}"/>
              </c:ext>
            </c:extLst>
          </c:dPt>
          <c:dPt>
            <c:idx val="1"/>
            <c:bubble3D val="0"/>
            <c:spPr>
              <a:solidFill>
                <a:srgbClr val="B2071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42E4-4AB2-B561-385BDAEAABFD}"/>
              </c:ext>
            </c:extLst>
          </c:dPt>
          <c:dPt>
            <c:idx val="2"/>
            <c:bubble3D val="0"/>
            <c:spPr>
              <a:solidFill>
                <a:srgbClr val="66666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42E4-4AB2-B561-385BDAEAABFD}"/>
              </c:ext>
            </c:extLst>
          </c:dPt>
          <c:dPt>
            <c:idx val="3"/>
            <c:bubble3D val="0"/>
            <c:spPr>
              <a:solidFill>
                <a:srgbClr val="99999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42E4-4AB2-B561-385BDAEAABFD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E4-4AB2-B561-385BDAEAABFD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2E4-4AB2-B561-385BDAEAABFD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E4-4AB2-B561-385BDAEAABFD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2E4-4AB2-B561-385BDAEAABF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Lorem</c:v>
                </c:pt>
                <c:pt idx="1">
                  <c:v>Ipsum</c:v>
                </c:pt>
                <c:pt idx="2">
                  <c:v>Dolor</c:v>
                </c:pt>
                <c:pt idx="3">
                  <c:v>Sit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2E4-4AB2-B561-385BDAEAA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B3B3B3"/>
              </a:solidFill>
              <a:latin typeface="Arial"/>
              <a:cs typeface="Arial"/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141414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857400" y="685800"/>
            <a:ext cx="34291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0" name="Google Shape;160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2" name="Google Shape;172;p1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" name="Google Shape;203;p1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Google Shape;214;p1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" name="Google Shape;222;p1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2" name="Google Shape;242;p1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5" name="Google Shape;265;p1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0" name="Google Shape;290;p1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9" name="Google Shape;309;p1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1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" name="Google Shape;20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5" name="Google Shape;55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7" name="Google Shape;77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Google Shape;100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1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chart" Target="../charts/chart2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5" Type="http://schemas.openxmlformats.org/officeDocument/2006/relationships/image" Target="../media/image20.png"/><Relationship Id="rId6" Type="http://schemas.openxmlformats.org/officeDocument/2006/relationships/image" Target="../media/image1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Relationship Id="rId4" Type="http://schemas.openxmlformats.org/officeDocument/2006/relationships/image" Target="../media/image12.png"/><Relationship Id="rId5" Type="http://schemas.openxmlformats.org/officeDocument/2006/relationships/image" Target="../media/image1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3" name="Google Shape;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0080" y="45720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"/>
          <p:cNvSpPr/>
          <p:nvPr/>
        </p:nvSpPr>
        <p:spPr>
          <a:xfrm>
            <a:off x="640080" y="1463040"/>
            <a:ext cx="786384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 Black"/>
              <a:buNone/>
            </a:pPr>
            <a:r>
              <a:rPr b="1" lang="en-US" sz="4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LOREM IPSUM DOLOR SIT AMET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640080" y="2606040"/>
            <a:ext cx="6400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Consectetur adipiscing elit, sed do eiusmod tempor incididunt ut labore et dolore magna aliqua.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640080" y="438912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808080"/>
                </a:solidFill>
              </a:rPr>
              <a:t>[INSERT MONTH]</a:t>
            </a:r>
            <a:r>
              <a:rPr lang="en-US" sz="1300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300">
                <a:solidFill>
                  <a:srgbClr val="808080"/>
                </a:solidFill>
              </a:rPr>
              <a:t>[YEAR]</a:t>
            </a:r>
            <a:r>
              <a:rPr lang="en-US" sz="1300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 |  </a:t>
            </a:r>
            <a:r>
              <a:rPr lang="en-US" sz="1300">
                <a:solidFill>
                  <a:srgbClr val="808080"/>
                </a:solidFill>
              </a:rPr>
              <a:t>[PRESENTER NAME]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7772400" y="3840480"/>
            <a:ext cx="1097280" cy="1097280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0"/>
          <p:cNvSpPr/>
          <p:nvPr/>
        </p:nvSpPr>
        <p:spPr>
          <a:xfrm>
            <a:off x="640080" y="365760"/>
            <a:ext cx="5029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PERFORMANCE DATA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5" name="Google Shape;165;p10"/>
          <p:cNvGraphicFramePr/>
          <p:nvPr/>
        </p:nvGraphicFramePr>
        <p:xfrm>
          <a:off x="457200" y="1188720"/>
          <a:ext cx="5029200" cy="3474720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166" name="Google Shape;166;p10"/>
          <p:cNvSpPr/>
          <p:nvPr/>
        </p:nvSpPr>
        <p:spPr>
          <a:xfrm>
            <a:off x="5760720" y="1188720"/>
            <a:ext cx="3017520" cy="347472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0"/>
          <p:cNvSpPr/>
          <p:nvPr/>
        </p:nvSpPr>
        <p:spPr>
          <a:xfrm>
            <a:off x="5760720" y="1188720"/>
            <a:ext cx="301752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0"/>
          <p:cNvSpPr/>
          <p:nvPr/>
        </p:nvSpPr>
        <p:spPr>
          <a:xfrm>
            <a:off x="5943600" y="1463040"/>
            <a:ext cx="2651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E50914"/>
                </a:solidFill>
                <a:latin typeface="Arial Black"/>
                <a:ea typeface="Arial Black"/>
                <a:cs typeface="Arial Black"/>
                <a:sym typeface="Arial Black"/>
              </a:rPr>
              <a:t>KEY INSIGHTS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0"/>
          <p:cNvSpPr/>
          <p:nvPr/>
        </p:nvSpPr>
        <p:spPr>
          <a:xfrm>
            <a:off x="5943600" y="2011680"/>
            <a:ext cx="265176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 consectetur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B3B3B3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Adipiscing elit sed do eiusmod tempor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B3B3B3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Incididunt ut labore et dolore magna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1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OUR CAPABILITIES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1"/>
          <p:cNvSpPr/>
          <p:nvPr/>
        </p:nvSpPr>
        <p:spPr>
          <a:xfrm>
            <a:off x="640080" y="1234440"/>
            <a:ext cx="457200" cy="45720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78" name="Google Shape;17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" y="13258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1"/>
          <p:cNvSpPr/>
          <p:nvPr/>
        </p:nvSpPr>
        <p:spPr>
          <a:xfrm>
            <a:off x="1280160" y="118872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b="1"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Lorem Ipsum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1"/>
          <p:cNvSpPr/>
          <p:nvPr/>
        </p:nvSpPr>
        <p:spPr>
          <a:xfrm>
            <a:off x="1280160" y="155448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Sed do eiusmod tempor incididunt ut labore.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1"/>
          <p:cNvSpPr/>
          <p:nvPr/>
        </p:nvSpPr>
        <p:spPr>
          <a:xfrm>
            <a:off x="3474720" y="1234440"/>
            <a:ext cx="457200" cy="45720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2" name="Google Shape;182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66160" y="13258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1"/>
          <p:cNvSpPr/>
          <p:nvPr/>
        </p:nvSpPr>
        <p:spPr>
          <a:xfrm>
            <a:off x="4114800" y="118872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b="1"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Dolor Sit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1"/>
          <p:cNvSpPr/>
          <p:nvPr/>
        </p:nvSpPr>
        <p:spPr>
          <a:xfrm>
            <a:off x="4114800" y="155448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Ut enim ad minim veniam quis nostrud.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1"/>
          <p:cNvSpPr/>
          <p:nvPr/>
        </p:nvSpPr>
        <p:spPr>
          <a:xfrm>
            <a:off x="6309360" y="1234440"/>
            <a:ext cx="457200" cy="45720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6" name="Google Shape;186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00800" y="13258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11"/>
          <p:cNvSpPr/>
          <p:nvPr/>
        </p:nvSpPr>
        <p:spPr>
          <a:xfrm>
            <a:off x="6949440" y="118872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b="1"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Amet Elit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1"/>
          <p:cNvSpPr/>
          <p:nvPr/>
        </p:nvSpPr>
        <p:spPr>
          <a:xfrm>
            <a:off x="6949440" y="155448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Exercitation ullamco laboris nisi ut aliquip.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1"/>
          <p:cNvSpPr/>
          <p:nvPr/>
        </p:nvSpPr>
        <p:spPr>
          <a:xfrm>
            <a:off x="640080" y="3063240"/>
            <a:ext cx="457200" cy="45720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90" name="Google Shape;19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" y="31546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1"/>
          <p:cNvSpPr/>
          <p:nvPr/>
        </p:nvSpPr>
        <p:spPr>
          <a:xfrm>
            <a:off x="1280160" y="301752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b="1"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Tempor Magna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1280160" y="338328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Duis aute irure dolor in reprehenderit.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1"/>
          <p:cNvSpPr/>
          <p:nvPr/>
        </p:nvSpPr>
        <p:spPr>
          <a:xfrm>
            <a:off x="3474720" y="3063240"/>
            <a:ext cx="457200" cy="45720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94" name="Google Shape;194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66160" y="31546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1"/>
          <p:cNvSpPr/>
          <p:nvPr/>
        </p:nvSpPr>
        <p:spPr>
          <a:xfrm>
            <a:off x="4114800" y="301752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b="1"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Veniam Quis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1"/>
          <p:cNvSpPr/>
          <p:nvPr/>
        </p:nvSpPr>
        <p:spPr>
          <a:xfrm>
            <a:off x="4114800" y="338328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Voluptate velit esse cillum dolore eu fugiat.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1"/>
          <p:cNvSpPr/>
          <p:nvPr/>
        </p:nvSpPr>
        <p:spPr>
          <a:xfrm>
            <a:off x="6309360" y="3063240"/>
            <a:ext cx="457200" cy="45720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98" name="Google Shape;198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00800" y="31546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1"/>
          <p:cNvSpPr/>
          <p:nvPr/>
        </p:nvSpPr>
        <p:spPr>
          <a:xfrm>
            <a:off x="6949440" y="301752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b="1"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Nostrud Ullamco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1"/>
          <p:cNvSpPr/>
          <p:nvPr/>
        </p:nvSpPr>
        <p:spPr>
          <a:xfrm>
            <a:off x="6949440" y="338328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Nulla pariatur excepteur sint occaecat cupidatat.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1A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2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000000">
              <a:alpha val="8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2"/>
          <p:cNvSpPr/>
          <p:nvPr/>
        </p:nvSpPr>
        <p:spPr>
          <a:xfrm>
            <a:off x="640080" y="1371600"/>
            <a:ext cx="73152" cy="1828800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2"/>
          <p:cNvSpPr/>
          <p:nvPr/>
        </p:nvSpPr>
        <p:spPr>
          <a:xfrm>
            <a:off x="1005840" y="1371600"/>
            <a:ext cx="347472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FULL BLEED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IMAGE SLIDE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2"/>
          <p:cNvSpPr/>
          <p:nvPr/>
        </p:nvSpPr>
        <p:spPr>
          <a:xfrm>
            <a:off x="1005840" y="2377440"/>
            <a:ext cx="347472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 Sed do eiusmod tempor incididunt ut labore et dolore.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2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rgbClr val="1F1F1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2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[FULL BLEED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IMAGE HERE]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3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DATA TABLE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19" name="Google Shape;219;p13"/>
          <p:cNvGraphicFramePr/>
          <p:nvPr/>
        </p:nvGraphicFramePr>
        <p:xfrm>
          <a:off x="640080" y="12801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{2F801397-88D4-4DAD-BF73-900912B27569}</a:tableStyleId>
              </a:tblPr>
              <a:tblGrid>
                <a:gridCol w="2743200"/>
                <a:gridCol w="1828800"/>
                <a:gridCol w="1828800"/>
                <a:gridCol w="1463050"/>
              </a:tblGrid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 Black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FFFFFF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CATEGORY</a:t>
                      </a:r>
                      <a:endParaRPr sz="1200" u="none" cap="none" strike="noStrike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091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 Black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FFFFFF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METRIC A</a:t>
                      </a:r>
                      <a:endParaRPr sz="1200" u="none" cap="none" strike="noStrike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091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 Black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FFFFFF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METRIC B</a:t>
                      </a:r>
                      <a:endParaRPr sz="1200" u="none" cap="none" strike="noStrike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091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 Black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FFFFFF"/>
                          </a:solidFill>
                          <a:latin typeface="Arial Black"/>
                          <a:ea typeface="Arial Black"/>
                          <a:cs typeface="Arial Black"/>
                          <a:sym typeface="Arial Black"/>
                        </a:rPr>
                        <a:t>STATUS</a:t>
                      </a:r>
                      <a:endParaRPr sz="1200" u="none" cap="none" strike="noStrike">
                        <a:latin typeface="Arial Black"/>
                        <a:ea typeface="Arial Black"/>
                        <a:cs typeface="Arial Black"/>
                        <a:sym typeface="Arial Black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0914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3B3B3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B3B3B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Lorem Ipsum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1,234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56%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50914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E5091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Active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1F1F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3B3B3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B3B3B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Dolor Sit Amet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5,678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78%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50914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E5091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Active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2A2A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3B3B3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B3B3B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Consectetur Elit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9,012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42%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80808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80808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Pending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F1F1F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3B3B3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B3B3B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Tempor Incididunt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3,456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91%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50914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E5091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Active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A2A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4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DISTRIBUTION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7" name="Google Shape;227;p14"/>
          <p:cNvGraphicFramePr/>
          <p:nvPr/>
        </p:nvGraphicFramePr>
        <p:xfrm>
          <a:off x="274320" y="1097280"/>
          <a:ext cx="4114800" cy="3657600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228" name="Google Shape;228;p14"/>
          <p:cNvSpPr/>
          <p:nvPr/>
        </p:nvSpPr>
        <p:spPr>
          <a:xfrm>
            <a:off x="5029200" y="1280160"/>
            <a:ext cx="109728" cy="640080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4"/>
          <p:cNvSpPr/>
          <p:nvPr/>
        </p:nvSpPr>
        <p:spPr>
          <a:xfrm>
            <a:off x="5394960" y="1280160"/>
            <a:ext cx="1097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 Black"/>
              <a:buNone/>
            </a:pPr>
            <a:r>
              <a:rPr b="1" lang="en-US" sz="2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40%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4"/>
          <p:cNvSpPr/>
          <p:nvPr/>
        </p:nvSpPr>
        <p:spPr>
          <a:xfrm>
            <a:off x="6583680" y="1280160"/>
            <a:ext cx="2286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4"/>
          <p:cNvSpPr/>
          <p:nvPr/>
        </p:nvSpPr>
        <p:spPr>
          <a:xfrm>
            <a:off x="5029200" y="2194560"/>
            <a:ext cx="109728" cy="640080"/>
          </a:xfrm>
          <a:prstGeom prst="rect">
            <a:avLst/>
          </a:prstGeom>
          <a:solidFill>
            <a:srgbClr val="B2071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4"/>
          <p:cNvSpPr/>
          <p:nvPr/>
        </p:nvSpPr>
        <p:spPr>
          <a:xfrm>
            <a:off x="5394960" y="2194560"/>
            <a:ext cx="1097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 Black"/>
              <a:buNone/>
            </a:pPr>
            <a:r>
              <a:rPr b="1" lang="en-US" sz="2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25%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4"/>
          <p:cNvSpPr/>
          <p:nvPr/>
        </p:nvSpPr>
        <p:spPr>
          <a:xfrm>
            <a:off x="6583680" y="2194560"/>
            <a:ext cx="2286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Dolor Sit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4"/>
          <p:cNvSpPr/>
          <p:nvPr/>
        </p:nvSpPr>
        <p:spPr>
          <a:xfrm>
            <a:off x="5029200" y="3108960"/>
            <a:ext cx="109728" cy="64008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4"/>
          <p:cNvSpPr/>
          <p:nvPr/>
        </p:nvSpPr>
        <p:spPr>
          <a:xfrm>
            <a:off x="5394960" y="3108960"/>
            <a:ext cx="1097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 Black"/>
              <a:buNone/>
            </a:pPr>
            <a:r>
              <a:rPr b="1" lang="en-US" sz="2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20%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4"/>
          <p:cNvSpPr/>
          <p:nvPr/>
        </p:nvSpPr>
        <p:spPr>
          <a:xfrm>
            <a:off x="6583680" y="3108960"/>
            <a:ext cx="2286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Amet Elit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4"/>
          <p:cNvSpPr/>
          <p:nvPr/>
        </p:nvSpPr>
        <p:spPr>
          <a:xfrm>
            <a:off x="5029200" y="4023360"/>
            <a:ext cx="109728" cy="64008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4"/>
          <p:cNvSpPr/>
          <p:nvPr/>
        </p:nvSpPr>
        <p:spPr>
          <a:xfrm>
            <a:off x="5394960" y="4023360"/>
            <a:ext cx="10972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 Black"/>
              <a:buNone/>
            </a:pPr>
            <a:r>
              <a:rPr b="1" lang="en-US" sz="2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15%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4"/>
          <p:cNvSpPr/>
          <p:nvPr/>
        </p:nvSpPr>
        <p:spPr>
          <a:xfrm>
            <a:off x="6583680" y="4023360"/>
            <a:ext cx="2286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Tempor Sed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5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5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FOUR KEY AREAS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5"/>
          <p:cNvSpPr/>
          <p:nvPr/>
        </p:nvSpPr>
        <p:spPr>
          <a:xfrm>
            <a:off x="640080" y="1234440"/>
            <a:ext cx="3840480" cy="155448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48" name="Google Shape;24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155448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5"/>
          <p:cNvSpPr/>
          <p:nvPr/>
        </p:nvSpPr>
        <p:spPr>
          <a:xfrm>
            <a:off x="1645920" y="1417320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Lorem Ipsum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5"/>
          <p:cNvSpPr/>
          <p:nvPr/>
        </p:nvSpPr>
        <p:spPr>
          <a:xfrm>
            <a:off x="1645920" y="1874520"/>
            <a:ext cx="2560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Sed do eiusmod tempor incididunt ut labore et dolore magna aliqua ut enim.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5"/>
          <p:cNvSpPr/>
          <p:nvPr/>
        </p:nvSpPr>
        <p:spPr>
          <a:xfrm>
            <a:off x="4846320" y="1234440"/>
            <a:ext cx="3840480" cy="155448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52" name="Google Shape;252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20640" y="155448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5"/>
          <p:cNvSpPr/>
          <p:nvPr/>
        </p:nvSpPr>
        <p:spPr>
          <a:xfrm>
            <a:off x="5852160" y="1417320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Dolor Sit Amet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5"/>
          <p:cNvSpPr/>
          <p:nvPr/>
        </p:nvSpPr>
        <p:spPr>
          <a:xfrm>
            <a:off x="5852160" y="1874520"/>
            <a:ext cx="2560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Sed do eiusmod tempor incididunt ut labore et dolore magna aliqua ut enim.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5"/>
          <p:cNvSpPr/>
          <p:nvPr/>
        </p:nvSpPr>
        <p:spPr>
          <a:xfrm>
            <a:off x="640080" y="3063240"/>
            <a:ext cx="3840480" cy="155448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56" name="Google Shape;256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14400" y="338328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5"/>
          <p:cNvSpPr/>
          <p:nvPr/>
        </p:nvSpPr>
        <p:spPr>
          <a:xfrm>
            <a:off x="1645920" y="3246120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Consectetur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5"/>
          <p:cNvSpPr/>
          <p:nvPr/>
        </p:nvSpPr>
        <p:spPr>
          <a:xfrm>
            <a:off x="1645920" y="3703320"/>
            <a:ext cx="2560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Sed do eiusmod tempor incididunt ut labore et dolore magna aliqua ut enim.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5"/>
          <p:cNvSpPr/>
          <p:nvPr/>
        </p:nvSpPr>
        <p:spPr>
          <a:xfrm>
            <a:off x="4846320" y="3063240"/>
            <a:ext cx="3840480" cy="155448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60" name="Google Shape;260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20640" y="338328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15"/>
          <p:cNvSpPr/>
          <p:nvPr/>
        </p:nvSpPr>
        <p:spPr>
          <a:xfrm>
            <a:off x="5852160" y="3246120"/>
            <a:ext cx="25603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Adipiscing Elit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5"/>
          <p:cNvSpPr/>
          <p:nvPr/>
        </p:nvSpPr>
        <p:spPr>
          <a:xfrm>
            <a:off x="5852160" y="3703320"/>
            <a:ext cx="25603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Sed do eiusmod tempor incididunt ut labore et dolore magna aliqua ut enim.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6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6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PRICING OPTIONS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6"/>
          <p:cNvSpPr/>
          <p:nvPr/>
        </p:nvSpPr>
        <p:spPr>
          <a:xfrm>
            <a:off x="640080" y="1234440"/>
            <a:ext cx="2468880" cy="338328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6"/>
          <p:cNvSpPr/>
          <p:nvPr/>
        </p:nvSpPr>
        <p:spPr>
          <a:xfrm>
            <a:off x="640080" y="1234440"/>
            <a:ext cx="246888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6"/>
          <p:cNvSpPr/>
          <p:nvPr/>
        </p:nvSpPr>
        <p:spPr>
          <a:xfrm>
            <a:off x="640080" y="1463040"/>
            <a:ext cx="24688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BASIC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6"/>
          <p:cNvSpPr/>
          <p:nvPr/>
        </p:nvSpPr>
        <p:spPr>
          <a:xfrm>
            <a:off x="640080" y="182880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$X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4" name="Google Shape;274;p16"/>
          <p:cNvCxnSpPr/>
          <p:nvPr/>
        </p:nvCxnSpPr>
        <p:spPr>
          <a:xfrm>
            <a:off x="1005840" y="2468880"/>
            <a:ext cx="1737360" cy="0"/>
          </a:xfrm>
          <a:prstGeom prst="straightConnector1">
            <a:avLst/>
          </a:prstGeom>
          <a:noFill/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5" name="Google Shape;275;p16"/>
          <p:cNvSpPr/>
          <p:nvPr/>
        </p:nvSpPr>
        <p:spPr>
          <a:xfrm>
            <a:off x="914400" y="2651760"/>
            <a:ext cx="192024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Sit amet consectetur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Adipiscing elit sed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6"/>
          <p:cNvSpPr/>
          <p:nvPr/>
        </p:nvSpPr>
        <p:spPr>
          <a:xfrm>
            <a:off x="3474720" y="1234440"/>
            <a:ext cx="2468880" cy="3383280"/>
          </a:xfrm>
          <a:prstGeom prst="rect">
            <a:avLst/>
          </a:prstGeom>
          <a:solidFill>
            <a:srgbClr val="2A0000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6"/>
          <p:cNvSpPr/>
          <p:nvPr/>
        </p:nvSpPr>
        <p:spPr>
          <a:xfrm>
            <a:off x="3474720" y="1234440"/>
            <a:ext cx="246888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6"/>
          <p:cNvSpPr/>
          <p:nvPr/>
        </p:nvSpPr>
        <p:spPr>
          <a:xfrm>
            <a:off x="3474720" y="1463040"/>
            <a:ext cx="24688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1400"/>
              <a:buFont typeface="Arial Black"/>
              <a:buNone/>
            </a:pPr>
            <a:r>
              <a:rPr lang="en-US" sz="1400">
                <a:solidFill>
                  <a:srgbClr val="E50914"/>
                </a:solidFill>
                <a:latin typeface="Arial Black"/>
                <a:ea typeface="Arial Black"/>
                <a:cs typeface="Arial Black"/>
                <a:sym typeface="Arial Black"/>
              </a:rPr>
              <a:t>STANDARD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6"/>
          <p:cNvSpPr/>
          <p:nvPr/>
        </p:nvSpPr>
        <p:spPr>
          <a:xfrm>
            <a:off x="3474720" y="182880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$XX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0" name="Google Shape;280;p16"/>
          <p:cNvCxnSpPr/>
          <p:nvPr/>
        </p:nvCxnSpPr>
        <p:spPr>
          <a:xfrm>
            <a:off x="3840480" y="2468880"/>
            <a:ext cx="1737360" cy="0"/>
          </a:xfrm>
          <a:prstGeom prst="straightConnector1">
            <a:avLst/>
          </a:prstGeom>
          <a:noFill/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1" name="Google Shape;281;p16"/>
          <p:cNvSpPr/>
          <p:nvPr/>
        </p:nvSpPr>
        <p:spPr>
          <a:xfrm>
            <a:off x="3749040" y="2651760"/>
            <a:ext cx="192024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All Basic features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Do eiusmod tempor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Incididunt ut labore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Et dolore magna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6"/>
          <p:cNvSpPr/>
          <p:nvPr/>
        </p:nvSpPr>
        <p:spPr>
          <a:xfrm>
            <a:off x="6309360" y="1234440"/>
            <a:ext cx="2468880" cy="338328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6"/>
          <p:cNvSpPr/>
          <p:nvPr/>
        </p:nvSpPr>
        <p:spPr>
          <a:xfrm>
            <a:off x="6309360" y="1234440"/>
            <a:ext cx="246888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6"/>
          <p:cNvSpPr/>
          <p:nvPr/>
        </p:nvSpPr>
        <p:spPr>
          <a:xfrm>
            <a:off x="6309360" y="1463040"/>
            <a:ext cx="24688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PREMIUM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6"/>
          <p:cNvSpPr/>
          <p:nvPr/>
        </p:nvSpPr>
        <p:spPr>
          <a:xfrm>
            <a:off x="6309360" y="1828800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$XXX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6" name="Google Shape;286;p16"/>
          <p:cNvCxnSpPr/>
          <p:nvPr/>
        </p:nvCxnSpPr>
        <p:spPr>
          <a:xfrm>
            <a:off x="6675120" y="2468880"/>
            <a:ext cx="1737360" cy="0"/>
          </a:xfrm>
          <a:prstGeom prst="straightConnector1">
            <a:avLst/>
          </a:prstGeom>
          <a:noFill/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7" name="Google Shape;287;p16"/>
          <p:cNvSpPr/>
          <p:nvPr/>
        </p:nvSpPr>
        <p:spPr>
          <a:xfrm>
            <a:off x="6583680" y="2651760"/>
            <a:ext cx="192024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All Standard features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Ut enim ad minim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Veniam quis nostrud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Exercitation ullamco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Laboris nisi ut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7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7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KEY TAKEAWAYS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7"/>
          <p:cNvSpPr/>
          <p:nvPr/>
        </p:nvSpPr>
        <p:spPr>
          <a:xfrm>
            <a:off x="640080" y="1280160"/>
            <a:ext cx="7863840" cy="91440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7"/>
          <p:cNvSpPr/>
          <p:nvPr/>
        </p:nvSpPr>
        <p:spPr>
          <a:xfrm>
            <a:off x="640080" y="1280160"/>
            <a:ext cx="73152" cy="914400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97" name="Google Shape;29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5840" y="1481328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17"/>
          <p:cNvSpPr/>
          <p:nvPr/>
        </p:nvSpPr>
        <p:spPr>
          <a:xfrm>
            <a:off x="1691640" y="1280160"/>
            <a:ext cx="6400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lang="en-US" sz="15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 sed do eiusmod.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7"/>
          <p:cNvSpPr/>
          <p:nvPr/>
        </p:nvSpPr>
        <p:spPr>
          <a:xfrm>
            <a:off x="640080" y="2468880"/>
            <a:ext cx="7863840" cy="91440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7"/>
          <p:cNvSpPr/>
          <p:nvPr/>
        </p:nvSpPr>
        <p:spPr>
          <a:xfrm>
            <a:off x="640080" y="2468880"/>
            <a:ext cx="73152" cy="914400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01" name="Google Shape;30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05840" y="2670048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7"/>
          <p:cNvSpPr/>
          <p:nvPr/>
        </p:nvSpPr>
        <p:spPr>
          <a:xfrm>
            <a:off x="1691640" y="2468880"/>
            <a:ext cx="6400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lang="en-US" sz="15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Ut enim ad minim veniam, quis nostrud exercitation ullamco laboris nisi.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7"/>
          <p:cNvSpPr/>
          <p:nvPr/>
        </p:nvSpPr>
        <p:spPr>
          <a:xfrm>
            <a:off x="640080" y="3657600"/>
            <a:ext cx="7863840" cy="91440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7"/>
          <p:cNvSpPr/>
          <p:nvPr/>
        </p:nvSpPr>
        <p:spPr>
          <a:xfrm>
            <a:off x="640080" y="3657600"/>
            <a:ext cx="73152" cy="914400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05" name="Google Shape;305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05840" y="3858768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17"/>
          <p:cNvSpPr/>
          <p:nvPr/>
        </p:nvSpPr>
        <p:spPr>
          <a:xfrm>
            <a:off x="1691640" y="3657600"/>
            <a:ext cx="6400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lang="en-US" sz="15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Duis aute irure dolor in reprehenderit in voluptate velit esse cillum.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12" name="Google Shape;31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9080" y="548640"/>
            <a:ext cx="1005840" cy="1005840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18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Arial Black"/>
              <a:buNone/>
            </a:pPr>
            <a:r>
              <a:rPr b="1" lang="en-US" sz="48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THANK YOU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8"/>
          <p:cNvSpPr/>
          <p:nvPr/>
        </p:nvSpPr>
        <p:spPr>
          <a:xfrm>
            <a:off x="1828800" y="256032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500"/>
              <a:buFont typeface="Arial"/>
              <a:buNone/>
            </a:pPr>
            <a:r>
              <a:rPr lang="en-US" sz="15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5" name="Google Shape;315;p18"/>
          <p:cNvCxnSpPr/>
          <p:nvPr/>
        </p:nvCxnSpPr>
        <p:spPr>
          <a:xfrm>
            <a:off x="3657600" y="3291840"/>
            <a:ext cx="1828800" cy="0"/>
          </a:xfrm>
          <a:prstGeom prst="straightConnector1">
            <a:avLst/>
          </a:prstGeom>
          <a:noFill/>
          <a:ln cap="flat" cmpd="sng" w="25400">
            <a:solidFill>
              <a:srgbClr val="E50914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preencoded.png" id="316" name="Google Shape;316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08960" y="365760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18"/>
          <p:cNvSpPr/>
          <p:nvPr/>
        </p:nvSpPr>
        <p:spPr>
          <a:xfrm>
            <a:off x="3520440" y="365760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email@example.com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18" name="Google Shape;318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108960" y="4069080"/>
            <a:ext cx="274320" cy="27432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8"/>
          <p:cNvSpPr/>
          <p:nvPr/>
        </p:nvSpPr>
        <p:spPr>
          <a:xfrm>
            <a:off x="3520440" y="406908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+1 (555) 000-0000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8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AGENDA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640080" y="1371600"/>
            <a:ext cx="411480" cy="41148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640080" y="1371600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1280160" y="1371600"/>
            <a:ext cx="68580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Lorem ipsum dolor sit amet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" name="Google Shape;28;p2"/>
          <p:cNvCxnSpPr/>
          <p:nvPr/>
        </p:nvCxnSpPr>
        <p:spPr>
          <a:xfrm>
            <a:off x="640080" y="1920240"/>
            <a:ext cx="7863840" cy="0"/>
          </a:xfrm>
          <a:prstGeom prst="straightConnector1">
            <a:avLst/>
          </a:prstGeom>
          <a:noFill/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" name="Google Shape;29;p2"/>
          <p:cNvSpPr/>
          <p:nvPr/>
        </p:nvSpPr>
        <p:spPr>
          <a:xfrm>
            <a:off x="640080" y="2029968"/>
            <a:ext cx="411480" cy="41148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40080" y="2029968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1280160" y="2029968"/>
            <a:ext cx="68580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Consectetur adipiscing elit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" name="Google Shape;32;p2"/>
          <p:cNvCxnSpPr/>
          <p:nvPr/>
        </p:nvCxnSpPr>
        <p:spPr>
          <a:xfrm>
            <a:off x="640080" y="2578608"/>
            <a:ext cx="7863840" cy="0"/>
          </a:xfrm>
          <a:prstGeom prst="straightConnector1">
            <a:avLst/>
          </a:prstGeom>
          <a:noFill/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" name="Google Shape;33;p2"/>
          <p:cNvSpPr/>
          <p:nvPr/>
        </p:nvSpPr>
        <p:spPr>
          <a:xfrm>
            <a:off x="640080" y="2688336"/>
            <a:ext cx="411480" cy="41148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640080" y="2688336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280160" y="2688336"/>
            <a:ext cx="68580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Sed do eiusmod tempor incididunt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" name="Google Shape;36;p2"/>
          <p:cNvCxnSpPr/>
          <p:nvPr/>
        </p:nvCxnSpPr>
        <p:spPr>
          <a:xfrm>
            <a:off x="640080" y="3236976"/>
            <a:ext cx="7863840" cy="0"/>
          </a:xfrm>
          <a:prstGeom prst="straightConnector1">
            <a:avLst/>
          </a:prstGeom>
          <a:noFill/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" name="Google Shape;37;p2"/>
          <p:cNvSpPr/>
          <p:nvPr/>
        </p:nvSpPr>
        <p:spPr>
          <a:xfrm>
            <a:off x="640080" y="3346704"/>
            <a:ext cx="411480" cy="41148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640080" y="3346704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1280160" y="3346704"/>
            <a:ext cx="68580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Ut enim ad minim veniam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0" name="Google Shape;40;p2"/>
          <p:cNvCxnSpPr/>
          <p:nvPr/>
        </p:nvCxnSpPr>
        <p:spPr>
          <a:xfrm>
            <a:off x="640080" y="3895344"/>
            <a:ext cx="7863840" cy="0"/>
          </a:xfrm>
          <a:prstGeom prst="straightConnector1">
            <a:avLst/>
          </a:prstGeom>
          <a:noFill/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2"/>
          <p:cNvSpPr/>
          <p:nvPr/>
        </p:nvSpPr>
        <p:spPr>
          <a:xfrm>
            <a:off x="640080" y="4005072"/>
            <a:ext cx="411480" cy="41148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640080" y="4005072"/>
            <a:ext cx="411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5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1280160" y="4005072"/>
            <a:ext cx="68580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Duis aute irure dolor in reprehenderit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457200" y="1371600"/>
            <a:ext cx="22860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Arial Black"/>
              <a:buNone/>
            </a:pPr>
            <a:r>
              <a:rPr b="1" lang="en-US" sz="7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01</a:t>
            </a:r>
            <a:endParaRPr sz="7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3840480" y="1097280"/>
            <a:ext cx="484632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 Black"/>
              <a:buNone/>
            </a:pPr>
            <a:r>
              <a:rPr b="1" lang="en-US" sz="38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SECTION TITLE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 Black"/>
              <a:buNone/>
            </a:pPr>
            <a:r>
              <a:rPr b="1" lang="en-US" sz="38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GOES HERE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3840480" y="3017520"/>
            <a:ext cx="48463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 Sed do eiusmod tempor incididunt.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THREE KEY POINTS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4"/>
          <p:cNvSpPr/>
          <p:nvPr/>
        </p:nvSpPr>
        <p:spPr>
          <a:xfrm>
            <a:off x="640080" y="1280160"/>
            <a:ext cx="2468880" cy="310896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4"/>
          <p:cNvSpPr/>
          <p:nvPr/>
        </p:nvSpPr>
        <p:spPr>
          <a:xfrm>
            <a:off x="640080" y="1280160"/>
            <a:ext cx="246888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2" name="Google Shape;6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23060" y="164592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4"/>
          <p:cNvSpPr/>
          <p:nvPr/>
        </p:nvSpPr>
        <p:spPr>
          <a:xfrm>
            <a:off x="822960" y="2377440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Lorem Ipsum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822960" y="2926080"/>
            <a:ext cx="210312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Sed do eiusmod tempor incididunt ut labore et dolore magna aliqua ut enim.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3474720" y="1280160"/>
            <a:ext cx="2468880" cy="310896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3474720" y="1280160"/>
            <a:ext cx="246888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7" name="Google Shape;6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57700" y="164592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4"/>
          <p:cNvSpPr/>
          <p:nvPr/>
        </p:nvSpPr>
        <p:spPr>
          <a:xfrm>
            <a:off x="3657600" y="2377440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Dolor Sit Amet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3657600" y="2926080"/>
            <a:ext cx="210312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Quis nostrud exercitation ullamco laboris nisi ut aliquip ex ea commodo.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6309360" y="1280160"/>
            <a:ext cx="2468880" cy="310896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6309360" y="1280160"/>
            <a:ext cx="246888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72" name="Google Shape;7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92340" y="1645920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4"/>
          <p:cNvSpPr/>
          <p:nvPr/>
        </p:nvSpPr>
        <p:spPr>
          <a:xfrm>
            <a:off x="6492240" y="2377440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Consectetur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6492240" y="2926080"/>
            <a:ext cx="210312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Duis aute irure dolor in reprehenderit in voluptate velit esse cillum dolore.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BY THE NUMBERS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457200" y="1371600"/>
            <a:ext cx="1920240" cy="256032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457200" y="1371600"/>
            <a:ext cx="192024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457200" y="1737360"/>
            <a:ext cx="192024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E50914"/>
                </a:solidFill>
                <a:latin typeface="Arial Black"/>
                <a:ea typeface="Arial Black"/>
                <a:cs typeface="Arial Black"/>
                <a:sym typeface="Arial Black"/>
              </a:rPr>
              <a:t>260M+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594360" y="283464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2651760" y="1371600"/>
            <a:ext cx="1920240" cy="256032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2651760" y="1371600"/>
            <a:ext cx="192024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5"/>
          <p:cNvSpPr/>
          <p:nvPr/>
        </p:nvSpPr>
        <p:spPr>
          <a:xfrm>
            <a:off x="2651760" y="1737360"/>
            <a:ext cx="192024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E50914"/>
                </a:solidFill>
                <a:latin typeface="Arial Black"/>
                <a:ea typeface="Arial Black"/>
                <a:cs typeface="Arial Black"/>
                <a:sym typeface="Arial Black"/>
              </a:rPr>
              <a:t>190+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2788920" y="283464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Sit Amet Consectetur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5"/>
          <p:cNvSpPr/>
          <p:nvPr/>
        </p:nvSpPr>
        <p:spPr>
          <a:xfrm>
            <a:off x="4846320" y="1371600"/>
            <a:ext cx="1920240" cy="256032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4846320" y="1371600"/>
            <a:ext cx="192024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4846320" y="1737360"/>
            <a:ext cx="192024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E50914"/>
                </a:solidFill>
                <a:latin typeface="Arial Black"/>
                <a:ea typeface="Arial Black"/>
                <a:cs typeface="Arial Black"/>
                <a:sym typeface="Arial Black"/>
              </a:rPr>
              <a:t>45%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4983480" y="283464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Adipiscing Elit Sed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7040880" y="1371600"/>
            <a:ext cx="1920240" cy="256032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5"/>
          <p:cNvSpPr/>
          <p:nvPr/>
        </p:nvSpPr>
        <p:spPr>
          <a:xfrm>
            <a:off x="7040880" y="1371600"/>
            <a:ext cx="192024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5"/>
          <p:cNvSpPr/>
          <p:nvPr/>
        </p:nvSpPr>
        <p:spPr>
          <a:xfrm>
            <a:off x="7040880" y="1737360"/>
            <a:ext cx="192024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3600"/>
              <a:buFont typeface="Arial Black"/>
              <a:buNone/>
            </a:pPr>
            <a:r>
              <a:rPr b="1" lang="en-US" sz="3600">
                <a:solidFill>
                  <a:srgbClr val="E50914"/>
                </a:solidFill>
                <a:latin typeface="Arial Black"/>
                <a:ea typeface="Arial Black"/>
                <a:cs typeface="Arial Black"/>
                <a:sym typeface="Arial Black"/>
              </a:rPr>
              <a:t>$33B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7178040" y="283464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Eiusmod Tempor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640080" y="457200"/>
            <a:ext cx="4114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 Black"/>
              <a:buNone/>
            </a:pPr>
            <a:r>
              <a:rPr b="1" lang="en-US" sz="30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TOPIC TITLE HERE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640080" y="1280160"/>
            <a:ext cx="393192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 Sed do eiusmod tempor incididunt ut labore et dolore magna aliqua.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Ut enim ad minim veniam, quis nostrud exercitation ullamco laboris nisi ut aliquip ex ea commodo consequat.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640080" y="3474720"/>
            <a:ext cx="393192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Duis aute irure dolor in reprehenderit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Excepteur sint occaecat cupidatat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Sunt in culpa qui officia deserunt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6"/>
          <p:cNvSpPr/>
          <p:nvPr/>
        </p:nvSpPr>
        <p:spPr>
          <a:xfrm>
            <a:off x="5029200" y="457200"/>
            <a:ext cx="3657600" cy="4206240"/>
          </a:xfrm>
          <a:prstGeom prst="rect">
            <a:avLst/>
          </a:prstGeom>
          <a:solidFill>
            <a:srgbClr val="1F1F1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5029200" y="457200"/>
            <a:ext cx="3657600" cy="4206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[IMAGE / CHART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PLACEHOLDER]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COMPARISON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640080" y="1280160"/>
            <a:ext cx="3749040" cy="329184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640080" y="1280160"/>
            <a:ext cx="374904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822960" y="1554480"/>
            <a:ext cx="3383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2000"/>
              <a:buFont typeface="Arial Black"/>
              <a:buNone/>
            </a:pPr>
            <a:r>
              <a:rPr b="1" lang="en-US" sz="2000">
                <a:solidFill>
                  <a:srgbClr val="E50914"/>
                </a:solidFill>
                <a:latin typeface="Arial Black"/>
                <a:ea typeface="Arial Black"/>
                <a:cs typeface="Arial Black"/>
                <a:sym typeface="Arial Black"/>
              </a:rPr>
              <a:t>OPTION A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822960" y="2103120"/>
            <a:ext cx="338328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Consectetur adipiscing elit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Sed do eiusmod tempor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Ut enim ad minim veniam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4754880" y="1280160"/>
            <a:ext cx="3749040" cy="3291840"/>
          </a:xfrm>
          <a:prstGeom prst="rect">
            <a:avLst/>
          </a:prstGeom>
          <a:solidFill>
            <a:srgbClr val="1F1F1F"/>
          </a:solidFill>
          <a:ln>
            <a:noFill/>
          </a:ln>
          <a:effectLst>
            <a:outerShdw blurRad="101600" rotWithShape="0" algn="bl" dir="81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7"/>
          <p:cNvSpPr/>
          <p:nvPr/>
        </p:nvSpPr>
        <p:spPr>
          <a:xfrm>
            <a:off x="4754880" y="1280160"/>
            <a:ext cx="374904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4937760" y="1554480"/>
            <a:ext cx="3383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2000"/>
              <a:buFont typeface="Arial Black"/>
              <a:buNone/>
            </a:pPr>
            <a:r>
              <a:rPr b="1" lang="en-US" sz="2000">
                <a:solidFill>
                  <a:srgbClr val="E50914"/>
                </a:solidFill>
                <a:latin typeface="Arial Black"/>
                <a:ea typeface="Arial Black"/>
                <a:cs typeface="Arial Black"/>
                <a:sym typeface="Arial Black"/>
              </a:rPr>
              <a:t>OPTION B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7"/>
          <p:cNvSpPr/>
          <p:nvPr/>
        </p:nvSpPr>
        <p:spPr>
          <a:xfrm>
            <a:off x="4937760" y="2103120"/>
            <a:ext cx="338328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Quis nostrud exercitation ullamco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Laboris nisi ut aliquip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Duis aute irure dolor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Excepteur sint occaecat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41414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8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 Black"/>
              <a:buNone/>
            </a:pPr>
            <a:r>
              <a:rPr b="1" lang="en-US" sz="32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TIMELINE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1" name="Google Shape;131;p8"/>
          <p:cNvCxnSpPr/>
          <p:nvPr/>
        </p:nvCxnSpPr>
        <p:spPr>
          <a:xfrm>
            <a:off x="1051560" y="2377440"/>
            <a:ext cx="7315200" cy="0"/>
          </a:xfrm>
          <a:prstGeom prst="straightConnector1">
            <a:avLst/>
          </a:prstGeom>
          <a:noFill/>
          <a:ln cap="flat" cmpd="sng" w="38100">
            <a:solidFill>
              <a:srgbClr val="E5091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2" name="Google Shape;132;p8"/>
          <p:cNvSpPr/>
          <p:nvPr/>
        </p:nvSpPr>
        <p:spPr>
          <a:xfrm>
            <a:off x="1417320" y="2103120"/>
            <a:ext cx="548640" cy="54864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8"/>
          <p:cNvSpPr/>
          <p:nvPr/>
        </p:nvSpPr>
        <p:spPr>
          <a:xfrm>
            <a:off x="1417320" y="2103120"/>
            <a:ext cx="548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 Black"/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Q1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914400" y="2834640"/>
            <a:ext cx="1554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Lorem Ipsum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914400" y="3291840"/>
            <a:ext cx="15544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 consectetur.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3429000" y="2103120"/>
            <a:ext cx="548640" cy="54864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3429000" y="2103120"/>
            <a:ext cx="548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 Black"/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Q2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2926080" y="2834640"/>
            <a:ext cx="1554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Dolor Sit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2926080" y="3291840"/>
            <a:ext cx="15544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 consectetur.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5440680" y="2103120"/>
            <a:ext cx="548640" cy="54864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5440680" y="2103120"/>
            <a:ext cx="548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 Black"/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Q3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8"/>
          <p:cNvSpPr/>
          <p:nvPr/>
        </p:nvSpPr>
        <p:spPr>
          <a:xfrm>
            <a:off x="4937760" y="2834640"/>
            <a:ext cx="1554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Amet Elit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4937760" y="3291840"/>
            <a:ext cx="15544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 consectetur.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/>
          <p:nvPr/>
        </p:nvSpPr>
        <p:spPr>
          <a:xfrm>
            <a:off x="7452360" y="2103120"/>
            <a:ext cx="548640" cy="548640"/>
          </a:xfrm>
          <a:prstGeom prst="ellipse">
            <a:avLst/>
          </a:prstGeom>
          <a:solidFill>
            <a:srgbClr val="E5091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/>
          <p:nvPr/>
        </p:nvSpPr>
        <p:spPr>
          <a:xfrm>
            <a:off x="7452360" y="2103120"/>
            <a:ext cx="548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 Black"/>
              <a:buNone/>
            </a:pPr>
            <a:r>
              <a:rPr lang="en-US" sz="1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Q4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8"/>
          <p:cNvSpPr/>
          <p:nvPr/>
        </p:nvSpPr>
        <p:spPr>
          <a:xfrm>
            <a:off x="6949440" y="2834640"/>
            <a:ext cx="1554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Black"/>
              <a:buNone/>
            </a:pPr>
            <a:r>
              <a:rPr lang="en-US" sz="14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Tempor Magna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8"/>
          <p:cNvSpPr/>
          <p:nvPr/>
        </p:nvSpPr>
        <p:spPr>
          <a:xfrm>
            <a:off x="6949440" y="3291840"/>
            <a:ext cx="15544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Lorem ipsum dolor sit amet consectetur.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/>
          <p:nvPr/>
        </p:nvSpPr>
        <p:spPr>
          <a:xfrm>
            <a:off x="640080" y="274320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50914"/>
              </a:buClr>
              <a:buSzPts val="14400"/>
              <a:buFont typeface="Georgia"/>
              <a:buNone/>
            </a:pPr>
            <a:r>
              <a:rPr lang="en-US" sz="14400">
                <a:solidFill>
                  <a:srgbClr val="E50914"/>
                </a:solidFill>
                <a:latin typeface="Georgia"/>
                <a:ea typeface="Georgia"/>
                <a:cs typeface="Georgia"/>
                <a:sym typeface="Georgia"/>
              </a:rPr>
              <a:t>“</a:t>
            </a:r>
            <a:endParaRPr sz="1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1097280" y="1463040"/>
            <a:ext cx="6858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i="1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 Sed do eiusmod tempor incididunt ut labore et dolore magna aliqua. Ut enim ad minim veniam.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5" name="Google Shape;155;p9"/>
          <p:cNvCxnSpPr/>
          <p:nvPr/>
        </p:nvCxnSpPr>
        <p:spPr>
          <a:xfrm>
            <a:off x="1097280" y="3566160"/>
            <a:ext cx="1371600" cy="0"/>
          </a:xfrm>
          <a:prstGeom prst="straightConnector1">
            <a:avLst/>
          </a:prstGeom>
          <a:noFill/>
          <a:ln cap="flat" cmpd="sng" w="25400">
            <a:solidFill>
              <a:srgbClr val="E5091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6" name="Google Shape;156;p9"/>
          <p:cNvSpPr/>
          <p:nvPr/>
        </p:nvSpPr>
        <p:spPr>
          <a:xfrm>
            <a:off x="1097280" y="374904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 Black"/>
              <a:buNone/>
            </a:pPr>
            <a:r>
              <a:rPr b="1" lang="en-US" sz="1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Firstname Lastname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1097280" y="4114800"/>
            <a:ext cx="45720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3B3B3"/>
              </a:buClr>
              <a:buSzPts val="1300"/>
              <a:buFont typeface="Arial"/>
              <a:buNone/>
            </a:pPr>
            <a:r>
              <a:rPr lang="en-US" sz="1300">
                <a:solidFill>
                  <a:srgbClr val="B3B3B3"/>
                </a:solidFill>
                <a:latin typeface="Arial"/>
                <a:ea typeface="Arial"/>
                <a:cs typeface="Arial"/>
                <a:sym typeface="Arial"/>
              </a:rPr>
              <a:t>Title, Organization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2026-03-30T10:42:10Z</dcterms:created>
  <dc:creator>Netflix</dc:creator>
</cp:coreProperties>
</file>